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9D77-1E97-4756-A15C-CA9609968FC8}" type="datetimeFigureOut">
              <a:rPr lang="es-CO" smtClean="0"/>
              <a:pPr/>
              <a:t>07/10/2014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0CAF-9EED-48CA-8C59-16B1B47A3CC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1.jpeg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http://www.ulacit.ac.cr/carreras/seccion/descripcion.php?career=3&amp;grade_id=2&amp;id=75" TargetMode="External"/><Relationship Id="rId7" Type="http://schemas.openxmlformats.org/officeDocument/2006/relationships/hyperlink" Target="http://www.youtube.com/watch?v=x3PcO1LKhIg" TargetMode="External"/><Relationship Id="rId2" Type="http://schemas.openxmlformats.org/officeDocument/2006/relationships/hyperlink" Target="http://www.uniminuto.edu/contaduria-publica-vall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niagustiniana.edu.co/index.php/edicion-no-1/el-contador-y-sus-herramientas-tecnologicas.html" TargetMode="External"/><Relationship Id="rId5" Type="http://schemas.openxmlformats.org/officeDocument/2006/relationships/hyperlink" Target="http://html.rincondelvago.com/contaduria-publica_1.html" TargetMode="External"/><Relationship Id="rId4" Type="http://schemas.openxmlformats.org/officeDocument/2006/relationships/hyperlink" Target="http://www.promonegocios.net/contabilidad/objetivos-contabilida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357166"/>
            <a:ext cx="9144000" cy="12464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CONTADURÍA PUBLICA</a:t>
            </a:r>
            <a:endParaRPr lang="es-ES" sz="75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CuadroTexto">
            <a:hlinkClick r:id="rId2" action="ppaction://hlinksldjump"/>
          </p:cNvPr>
          <p:cNvSpPr txBox="1"/>
          <p:nvPr/>
        </p:nvSpPr>
        <p:spPr>
          <a:xfrm>
            <a:off x="5286380" y="2214554"/>
            <a:ext cx="3000396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3200" dirty="0" smtClean="0"/>
              <a:t>DEFINICION</a:t>
            </a:r>
            <a:endParaRPr lang="es-CO" sz="3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5286380" y="3214686"/>
            <a:ext cx="3000396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3200" dirty="0" smtClean="0"/>
              <a:t>OBJETIVOS</a:t>
            </a:r>
            <a:endParaRPr lang="es-CO" sz="3200" dirty="0"/>
          </a:p>
        </p:txBody>
      </p:sp>
      <p:sp>
        <p:nvSpPr>
          <p:cNvPr id="12" name="11 CuadroTexto">
            <a:hlinkClick r:id="rId4" action="ppaction://hlinksldjump"/>
          </p:cNvPr>
          <p:cNvSpPr txBox="1"/>
          <p:nvPr/>
        </p:nvSpPr>
        <p:spPr>
          <a:xfrm>
            <a:off x="5286380" y="5143512"/>
            <a:ext cx="3000396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3200" dirty="0" smtClean="0"/>
              <a:t>VIDEO</a:t>
            </a:r>
            <a:endParaRPr lang="es-CO" sz="3200" dirty="0"/>
          </a:p>
        </p:txBody>
      </p:sp>
      <p:pic>
        <p:nvPicPr>
          <p:cNvPr id="11270" name="Picture 6" descr="http://www.uniagustiniana.edu.co/images/mentes-investigativas/edicion-No1/finanza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071677"/>
            <a:ext cx="4714908" cy="4195541"/>
          </a:xfrm>
          <a:prstGeom prst="rect">
            <a:avLst/>
          </a:prstGeom>
          <a:noFill/>
        </p:spPr>
      </p:pic>
      <p:sp>
        <p:nvSpPr>
          <p:cNvPr id="13" name="12 CuadroTexto">
            <a:hlinkClick r:id="rId6" action="ppaction://hlinksldjump"/>
          </p:cNvPr>
          <p:cNvSpPr txBox="1"/>
          <p:nvPr/>
        </p:nvSpPr>
        <p:spPr>
          <a:xfrm>
            <a:off x="5286380" y="4143380"/>
            <a:ext cx="3000396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3200" dirty="0" smtClean="0"/>
              <a:t>CAMPOS </a:t>
            </a:r>
            <a:endParaRPr lang="es-CO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285728"/>
            <a:ext cx="74295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DEFINICIÓN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286380" y="1714488"/>
            <a:ext cx="38576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Puede definirse a la contaduría publica como la disciplina empresarial </a:t>
            </a:r>
            <a:r>
              <a:rPr lang="es-CO" sz="3200" dirty="0"/>
              <a:t>que permite el registro y </a:t>
            </a:r>
            <a:r>
              <a:rPr lang="es-CO" sz="3200" dirty="0" smtClean="0"/>
              <a:t>control sistemático </a:t>
            </a:r>
            <a:r>
              <a:rPr lang="es-CO" sz="3200" dirty="0"/>
              <a:t>de todas las operaciones que se realizan en la </a:t>
            </a:r>
            <a:r>
              <a:rPr lang="es-CO" sz="3200" dirty="0" smtClean="0"/>
              <a:t>empresa.</a:t>
            </a:r>
            <a:endParaRPr lang="es-CO" sz="3200" dirty="0"/>
          </a:p>
        </p:txBody>
      </p:sp>
      <p:pic>
        <p:nvPicPr>
          <p:cNvPr id="15362" name="Picture 2" descr="http://www.uniminuto.edu/documents/39347/1000003746466/Contaduria-publica.jpg?t=13766826790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4000528" cy="4494344"/>
          </a:xfrm>
          <a:prstGeom prst="rect">
            <a:avLst/>
          </a:prstGeom>
          <a:noFill/>
        </p:spPr>
      </p:pic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7858084" y="6488668"/>
            <a:ext cx="12859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Cambria" pitchFamily="18" charset="0"/>
              </a:rPr>
              <a:t>REGRESAR</a:t>
            </a:r>
            <a:endParaRPr lang="es-CO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857588" y="1225689"/>
            <a:ext cx="52864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Proporcionar información de hechos económicos, financieros, y sociales de una organización de forma continua, ordenada y sistemática, con relación a sus metas trazadas, con el objetivo de llevar cuenta y razón de los movimientos realizados. </a:t>
            </a:r>
            <a:endParaRPr lang="es-CO" sz="3600" dirty="0"/>
          </a:p>
        </p:txBody>
      </p:sp>
      <p:sp>
        <p:nvSpPr>
          <p:cNvPr id="7" name="6 Rectángulo"/>
          <p:cNvSpPr/>
          <p:nvPr/>
        </p:nvSpPr>
        <p:spPr>
          <a:xfrm rot="20877845">
            <a:off x="-2311337" y="334026"/>
            <a:ext cx="95230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OBJETIVO</a:t>
            </a:r>
            <a:endParaRPr lang="es-ES" sz="8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4" descr="http://www.ulacit.ac.cr/files/careers/images/thumb/3_75_auditoria_inter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3143272" cy="3868642"/>
          </a:xfrm>
          <a:prstGeom prst="rect">
            <a:avLst/>
          </a:prstGeom>
          <a:noFill/>
        </p:spPr>
      </p:pic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7858084" y="6488668"/>
            <a:ext cx="12859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Cambria" pitchFamily="18" charset="0"/>
              </a:rPr>
              <a:t>REGRESAR</a:t>
            </a:r>
            <a:endParaRPr lang="es-CO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>
            <a:hlinkClick r:id="rId2" action="ppaction://hlinksldjump"/>
          </p:cNvPr>
          <p:cNvSpPr txBox="1"/>
          <p:nvPr/>
        </p:nvSpPr>
        <p:spPr>
          <a:xfrm>
            <a:off x="7858084" y="6488668"/>
            <a:ext cx="12859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Cambria" pitchFamily="18" charset="0"/>
              </a:rPr>
              <a:t>REGRESAR</a:t>
            </a:r>
            <a:endParaRPr lang="es-CO" dirty="0">
              <a:latin typeface="Cambria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28572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CAMPOS DE APLICACIÓN</a:t>
            </a:r>
            <a:endParaRPr lang="es-ES" sz="6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http://www.eoi.es/blogs/mintecon/files/2013/01/contabilidad_financie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714488"/>
            <a:ext cx="2428892" cy="171564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142976" y="3643314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1. FINANCIERA</a:t>
            </a:r>
            <a:endParaRPr lang="es-CO" sz="3200" dirty="0"/>
          </a:p>
        </p:txBody>
      </p:sp>
      <p:pic>
        <p:nvPicPr>
          <p:cNvPr id="3076" name="Picture 4" descr="https://encrypted-tbn1.gstatic.com/images?q=tbn:ANd9GcTqe-pWbocqtHW41uCpdeArqelyYbaTewJHq4gKkSygPFDno9j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714488"/>
            <a:ext cx="2619375" cy="1857388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5286380" y="3643314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2. FISCAL</a:t>
            </a:r>
            <a:endParaRPr lang="es-CO" sz="3200" dirty="0"/>
          </a:p>
        </p:txBody>
      </p:sp>
      <p:pic>
        <p:nvPicPr>
          <p:cNvPr id="3078" name="Picture 6" descr="http://www.campusvirtual.unacar.mx/portal/wp-content/uploads/img_lic_contaduria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480" y="4643446"/>
            <a:ext cx="2693211" cy="185738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4572000" y="5214950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3. ADMINISTRATIVA</a:t>
            </a:r>
            <a:endParaRPr lang="es-CO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71604" y="0"/>
            <a:ext cx="67151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VIDEO</a:t>
            </a:r>
            <a:endParaRPr lang="es-ES" sz="8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7858084" y="6488668"/>
            <a:ext cx="12859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Cambria" pitchFamily="18" charset="0"/>
              </a:rPr>
              <a:t>REGRESAR</a:t>
            </a:r>
            <a:endParaRPr lang="es-CO" dirty="0">
              <a:latin typeface="Cambria" pitchFamily="18" charset="0"/>
            </a:endParaRPr>
          </a:p>
        </p:txBody>
      </p:sp>
    </p:spTree>
    <p:controls>
      <p:control spid="1029" name="ShockwaveFlash1" r:id="rId2" imgW="8642668" imgH="5112933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688" y="285728"/>
            <a:ext cx="8858312" cy="10464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Referencias bibliográficas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42910" y="1857364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u="sng" dirty="0">
                <a:hlinkClick r:id="rId2"/>
              </a:rPr>
              <a:t>http://</a:t>
            </a:r>
            <a:r>
              <a:rPr lang="es-CO" u="sng" dirty="0" smtClean="0">
                <a:hlinkClick r:id="rId2"/>
              </a:rPr>
              <a:t>www.uniminuto.edu/contaduria-publica-valle</a:t>
            </a:r>
            <a:endParaRPr lang="es-CO" u="sng" dirty="0" smtClean="0"/>
          </a:p>
          <a:p>
            <a:endParaRPr lang="es-CO" dirty="0"/>
          </a:p>
          <a:p>
            <a:r>
              <a:rPr lang="es-CO" u="sng" dirty="0">
                <a:hlinkClick r:id="rId3"/>
              </a:rPr>
              <a:t>http://</a:t>
            </a:r>
            <a:r>
              <a:rPr lang="es-CO" u="sng" dirty="0" smtClean="0">
                <a:hlinkClick r:id="rId3"/>
              </a:rPr>
              <a:t>www.ulacit.ac.cr/carreras/seccion/descripcion.php?career=3&amp;grade_id=2&amp;id=75</a:t>
            </a:r>
            <a:endParaRPr lang="es-CO" u="sng" dirty="0" smtClean="0"/>
          </a:p>
          <a:p>
            <a:endParaRPr lang="es-CO" dirty="0"/>
          </a:p>
          <a:p>
            <a:r>
              <a:rPr lang="es-CO" u="sng" dirty="0">
                <a:hlinkClick r:id="rId4"/>
              </a:rPr>
              <a:t>http://</a:t>
            </a:r>
            <a:r>
              <a:rPr lang="es-CO" u="sng" dirty="0" smtClean="0">
                <a:hlinkClick r:id="rId4"/>
              </a:rPr>
              <a:t>www.promonegocios.net/contabilidad/objetivos-contabilidad.html</a:t>
            </a:r>
            <a:endParaRPr lang="es-CO" u="sng" dirty="0" smtClean="0"/>
          </a:p>
          <a:p>
            <a:endParaRPr lang="es-CO" dirty="0"/>
          </a:p>
          <a:p>
            <a:r>
              <a:rPr lang="es-CO" u="sng" dirty="0">
                <a:hlinkClick r:id="rId5"/>
              </a:rPr>
              <a:t>http://</a:t>
            </a:r>
            <a:r>
              <a:rPr lang="es-CO" u="sng" dirty="0" smtClean="0">
                <a:hlinkClick r:id="rId5"/>
              </a:rPr>
              <a:t>html.rincondelvago.com/contaduria-publica_1.html</a:t>
            </a:r>
            <a:endParaRPr lang="es-CO" u="sng" dirty="0" smtClean="0"/>
          </a:p>
          <a:p>
            <a:endParaRPr lang="es-CO" dirty="0"/>
          </a:p>
          <a:p>
            <a:r>
              <a:rPr lang="es-CO" u="sng" dirty="0">
                <a:hlinkClick r:id="rId6"/>
              </a:rPr>
              <a:t>http://</a:t>
            </a:r>
            <a:r>
              <a:rPr lang="es-CO" u="sng" dirty="0" smtClean="0">
                <a:hlinkClick r:id="rId6"/>
              </a:rPr>
              <a:t>www.uniagustiniana.edu.co/index.php/edicion-no-1/el-contador-y-sus-herramientas-tecnologicas.html</a:t>
            </a:r>
            <a:endParaRPr lang="es-CO" u="sng" dirty="0" smtClean="0"/>
          </a:p>
          <a:p>
            <a:endParaRPr lang="es-CO" u="sng" dirty="0" smtClean="0"/>
          </a:p>
          <a:p>
            <a:r>
              <a:rPr lang="es-CO" dirty="0" smtClean="0">
                <a:hlinkClick r:id="rId7"/>
              </a:rPr>
              <a:t>http://</a:t>
            </a:r>
            <a:r>
              <a:rPr lang="es-CO" dirty="0" smtClean="0">
                <a:hlinkClick r:id="rId7"/>
              </a:rPr>
              <a:t>www.youtube.com/watch?v=x3PcO1LKhIg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  <p:sp>
        <p:nvSpPr>
          <p:cNvPr id="4" name="3 CuadroTexto">
            <a:hlinkClick r:id="rId8" action="ppaction://hlinksldjump"/>
          </p:cNvPr>
          <p:cNvSpPr txBox="1"/>
          <p:nvPr/>
        </p:nvSpPr>
        <p:spPr>
          <a:xfrm>
            <a:off x="7858084" y="6488668"/>
            <a:ext cx="12859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Cambria" pitchFamily="18" charset="0"/>
              </a:rPr>
              <a:t>REGRESAR</a:t>
            </a:r>
            <a:endParaRPr lang="es-CO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115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Piratas Unidos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16</cp:revision>
  <dcterms:created xsi:type="dcterms:W3CDTF">2014-10-08T00:09:46Z</dcterms:created>
  <dcterms:modified xsi:type="dcterms:W3CDTF">2014-10-08T01:53:37Z</dcterms:modified>
</cp:coreProperties>
</file>